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19454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272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72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9833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6069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2940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349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3584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6059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45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Hotel booking system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100" y="2715946"/>
            <a:ext cx="8222100" cy="120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Christopher Paradiso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Thomas Soutar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Justin Teutonico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Overview of Program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/>
              <a:t>The hotel booking system is a program that allows hotel employees to easily manage hotel reservations and room service orders.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/>
              <a:t>5 Types of Users: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Admin: Creates managers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Main desk manager: Edits room database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Kitchen manager: Edits menu database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Main desk employee: Checks in and out guests</a:t>
            </a:r>
          </a:p>
          <a:p>
            <a:pPr marL="5143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Kitchen employee: Adds room service orders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Startup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Upon first time use of the program, the admin account will be created.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Beyond the first time setup, starting up the program will give the user a login screen. 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The login screen allows the user to either make an account or use an existing one to log in.</a:t>
            </a:r>
          </a:p>
          <a:p>
            <a:pPr marL="514350" lvl="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If the login information is incorrect, the system will not allow you in.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Setup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" dirty="0"/>
              <a:t>The admin can: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 Create managers for the hotel and for the kitchen.  (This is the only way to add managers)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" dirty="0"/>
              <a:t>The hotel manager can: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Add rooms to the hotel, specifying the room, type of suite, and pricing.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" dirty="0"/>
              <a:t>The kitchen manager can: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Add items to the menu and set their prices.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Setup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The hotel employee can: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" dirty="0"/>
              <a:t>Check all rooms in the hotel (Read-only database access)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" dirty="0"/>
              <a:t>Check people in the hotel - includes the feature to see all available rooms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" dirty="0"/>
              <a:t>Edit guest information (Read/Write database access)</a:t>
            </a: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" dirty="0"/>
              <a:t>Check people out of the hotel - guest removed from database and room freed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The restaurant employee can: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" dirty="0"/>
              <a:t>Add food orders to the guest’s bill - The user selects the room number and menu items from comboboxes.  The user can add and remove menu items from a listbox.  The order is added to the bill when done.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4741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UML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3212" y="1307212"/>
            <a:ext cx="4524375" cy="300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Database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702274"/>
            <a:ext cx="3594474" cy="190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4850" y="1100975"/>
            <a:ext cx="3657600" cy="1203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100975"/>
            <a:ext cx="3594474" cy="1344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54849" y="2702282"/>
            <a:ext cx="3657600" cy="91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Software security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1-way SHA256 Encryption. 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Hash is generated after input and compared with the saved hash.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750" y="2079038"/>
            <a:ext cx="7199150" cy="98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750" y="3195150"/>
            <a:ext cx="8211999" cy="147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323</Words>
  <Application>Microsoft Office PowerPoint</Application>
  <PresentationFormat>On-screen Show (16:9)</PresentationFormat>
  <Paragraphs>37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Roboto</vt:lpstr>
      <vt:lpstr>Arial</vt:lpstr>
      <vt:lpstr>Courier New</vt:lpstr>
      <vt:lpstr>geometric</vt:lpstr>
      <vt:lpstr>Hotel booking system</vt:lpstr>
      <vt:lpstr>Overview of Program</vt:lpstr>
      <vt:lpstr>Startup</vt:lpstr>
      <vt:lpstr>Setup</vt:lpstr>
      <vt:lpstr>Setup</vt:lpstr>
      <vt:lpstr>PowerPoint Presentation</vt:lpstr>
      <vt:lpstr>UML</vt:lpstr>
      <vt:lpstr>Database</vt:lpstr>
      <vt:lpstr>Software security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Hotel booking system</dc:title>
  <cp:lastModifiedBy>oit</cp:lastModifiedBy>
  <cp:revision>1</cp:revision>
  <dcterms:modified xsi:type="dcterms:W3CDTF">2016-12-07T17:28:17Z</dcterms:modified>
</cp:coreProperties>
</file>