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embeddedFontLst>
    <p:embeddedFont>
      <p:font typeface="Roboto" panose="020B060402020202020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28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0194544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627234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47204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09833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960699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829402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83492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835847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260599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7456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11" name="Shape 11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 rot="10800000" flipH="1">
              <a:off x="7113588" y="106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598088" y="2715912"/>
            <a:ext cx="8222100" cy="432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bg>
      <p:bgPr>
        <a:solidFill>
          <a:schemeClr val="dk1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Shape 70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71" name="Shape 71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2" name="Shape 72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3" name="Shape 73"/>
            <p:cNvSpPr/>
            <p:nvPr/>
          </p:nvSpPr>
          <p:spPr>
            <a:xfrm rot="10800000" flipH="1">
              <a:off x="7113588" y="106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4" name="Shape 74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5" name="Shape 7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  <a:endParaRPr lang="en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dk1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Shape 20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21" name="Shape 21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2" name="Shape 22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3" name="Shape 23"/>
            <p:cNvSpPr/>
            <p:nvPr/>
          </p:nvSpPr>
          <p:spPr>
            <a:xfrm rot="10800000" flipH="1">
              <a:off x="7113588" y="106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4" name="Shape 24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Shape 29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Shape 30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" name="Shape 31"/>
            <p:cNvSpPr/>
            <p:nvPr/>
          </p:nvSpPr>
          <p:spPr>
            <a:xfrm flipH="1">
              <a:off x="6181162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" name="Shape 3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  <a:endParaRPr lang="en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  <a:endParaRPr lang="en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  <a:endParaRPr lang="en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4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Shape 51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52" name="Shape 52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3" name="Shape 53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4" name="Shape 54"/>
            <p:cNvSpPr/>
            <p:nvPr/>
          </p:nvSpPr>
          <p:spPr>
            <a:xfrm rot="10800000" flipH="1">
              <a:off x="7113588" y="106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5" name="Shape 55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6" name="Shape 56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61" name="Shape 61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  <a:endParaRPr lang="en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Roboto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  <a:endParaRPr lang="en" sz="10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Hotel booking system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subTitle" idx="1"/>
          </p:nvPr>
        </p:nvSpPr>
        <p:spPr>
          <a:xfrm>
            <a:off x="598100" y="2715946"/>
            <a:ext cx="8222100" cy="1203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Christopher Paradiso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Thomas Soutar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Justin Teutonico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Overview of Program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" dirty="0"/>
              <a:t>The hotel booking system is a program that allows hotel employees to easily manage hotel reservations and room service orders.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" dirty="0"/>
              <a:t>5 Types of Users:</a:t>
            </a:r>
          </a:p>
          <a:p>
            <a:pPr marL="514350" lvl="0" indent="-28575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" dirty="0"/>
              <a:t>Admin: Creates managers</a:t>
            </a:r>
          </a:p>
          <a:p>
            <a:pPr marL="514350" lvl="0" indent="-28575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" dirty="0"/>
              <a:t>Main desk manager: Edits room database</a:t>
            </a:r>
          </a:p>
          <a:p>
            <a:pPr marL="514350" lvl="0" indent="-28575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" dirty="0"/>
              <a:t>Kitchen manager: Edits menu database</a:t>
            </a:r>
          </a:p>
          <a:p>
            <a:pPr marL="514350" lvl="0" indent="-28575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" dirty="0"/>
              <a:t>Main desk employee: Checks in and out guests</a:t>
            </a:r>
          </a:p>
          <a:p>
            <a:pPr marL="514350" lvl="0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" dirty="0"/>
              <a:t>Kitchen employee: Adds room service orders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Startup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14350" lvl="0" indent="-28575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" dirty="0"/>
              <a:t>Upon first time use of the program, the admin account will be created.</a:t>
            </a:r>
          </a:p>
          <a:p>
            <a:pPr marL="514350" lvl="0" indent="-28575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" dirty="0"/>
              <a:t>Beyond the first time setup, starting up the program will give the user a login screen. </a:t>
            </a:r>
          </a:p>
          <a:p>
            <a:pPr marL="514350" lvl="0" indent="-28575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" dirty="0"/>
              <a:t>The login screen allows the user to either make an account or use an existing one to log in.</a:t>
            </a:r>
          </a:p>
          <a:p>
            <a:pPr marL="514350" lvl="0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" dirty="0"/>
              <a:t>If the login information is incorrect, the system will not allow you in.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Setup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" dirty="0"/>
              <a:t>The admin can:</a:t>
            </a:r>
          </a:p>
          <a:p>
            <a:pPr marL="971550" lvl="1" indent="-28575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" dirty="0"/>
              <a:t> Create managers for the hotel and for the kitchen.  (This is the only way to add managers)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" dirty="0"/>
              <a:t>The hotel manager can:</a:t>
            </a:r>
          </a:p>
          <a:p>
            <a:pPr marL="971550" lvl="1" indent="-28575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" dirty="0"/>
              <a:t>Add rooms to the hotel, specifying the room, type of suite, and pricing.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" dirty="0"/>
              <a:t>The kitchen manager can:</a:t>
            </a:r>
          </a:p>
          <a:p>
            <a:pPr marL="971550" lvl="1" indent="-28575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" dirty="0"/>
              <a:t>Add items to the menu and set their prices.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Setup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14350" lvl="0" indent="-28575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" dirty="0"/>
              <a:t>The hotel employee can:</a:t>
            </a:r>
          </a:p>
          <a:p>
            <a:pPr marL="971550" lvl="1" indent="-28575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" dirty="0"/>
              <a:t>Check all rooms in the hotel (Read-only database access)</a:t>
            </a:r>
          </a:p>
          <a:p>
            <a:pPr marL="971550" lvl="1" indent="-28575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" dirty="0"/>
              <a:t>Check people in the hotel - includes the feature to see all available rooms</a:t>
            </a:r>
          </a:p>
          <a:p>
            <a:pPr marL="971550" lvl="1" indent="-28575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" dirty="0"/>
              <a:t>Edit guest information (Read/Write database access)</a:t>
            </a:r>
          </a:p>
          <a:p>
            <a:pPr marL="971550" lvl="1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" dirty="0"/>
              <a:t>Check people out of the hotel - guest removed from database and room freed</a:t>
            </a:r>
          </a:p>
          <a:p>
            <a:pPr marL="514350" lvl="0" indent="-28575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" dirty="0"/>
              <a:t>The restaurant employee can:</a:t>
            </a:r>
          </a:p>
          <a:p>
            <a:pPr marL="971550" lvl="1" indent="-28575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" dirty="0"/>
              <a:t>Add food orders to the guest’s bill - The user selects the room number and menu items from comboboxes.  The user can add and remove menu items from a listbox.  The order is added to the bill when done.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Shape 1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839200" cy="47413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UML</a:t>
            </a:r>
          </a:p>
        </p:txBody>
      </p:sp>
      <p:pic>
        <p:nvPicPr>
          <p:cNvPr id="121" name="Shape 1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73212" y="1307212"/>
            <a:ext cx="4524375" cy="3000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Database</a:t>
            </a:r>
          </a:p>
        </p:txBody>
      </p:sp>
      <p:pic>
        <p:nvPicPr>
          <p:cNvPr id="127" name="Shape 1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2702274"/>
            <a:ext cx="3594474" cy="1907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Shape 1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54850" y="1100975"/>
            <a:ext cx="3657600" cy="12036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Shape 12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11700" y="1100975"/>
            <a:ext cx="3594474" cy="13444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Shape 13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354849" y="2702282"/>
            <a:ext cx="3657600" cy="9143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Software security</a:t>
            </a:r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1-way SHA256 Encryption. 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Hash is generated after input and compared with the saved hash.</a:t>
            </a:r>
          </a:p>
        </p:txBody>
      </p:sp>
      <p:pic>
        <p:nvPicPr>
          <p:cNvPr id="137" name="Shape 1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3750" y="2079038"/>
            <a:ext cx="7199150" cy="985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Shape 13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3750" y="3195150"/>
            <a:ext cx="8211999" cy="1473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323</Words>
  <Application>Microsoft Office PowerPoint</Application>
  <PresentationFormat>On-screen Show (16:9)</PresentationFormat>
  <Paragraphs>37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Roboto</vt:lpstr>
      <vt:lpstr>Arial</vt:lpstr>
      <vt:lpstr>Courier New</vt:lpstr>
      <vt:lpstr>geometric</vt:lpstr>
      <vt:lpstr>Hotel booking system</vt:lpstr>
      <vt:lpstr>Overview of Program</vt:lpstr>
      <vt:lpstr>Startup</vt:lpstr>
      <vt:lpstr>Setup</vt:lpstr>
      <vt:lpstr>Setup</vt:lpstr>
      <vt:lpstr>PowerPoint Presentation</vt:lpstr>
      <vt:lpstr>UML</vt:lpstr>
      <vt:lpstr>Database</vt:lpstr>
      <vt:lpstr>Software security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Hotel booking system</dc:title>
  <cp:lastModifiedBy>oit</cp:lastModifiedBy>
  <cp:revision>1</cp:revision>
  <dcterms:modified xsi:type="dcterms:W3CDTF">2016-12-07T17:28:17Z</dcterms:modified>
</cp:coreProperties>
</file>